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3A6D9-4604-48DA-8219-A5729EAF52DA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667526-2123-4307-B7FE-207C3D97F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975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361D2-E140-4455-B969-450E416A748D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69ADF-856A-426E-A80B-5D45DB746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812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361D2-E140-4455-B969-450E416A748D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69ADF-856A-426E-A80B-5D45DB746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808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361D2-E140-4455-B969-450E416A748D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69ADF-856A-426E-A80B-5D45DB746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254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361D2-E140-4455-B969-450E416A748D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69ADF-856A-426E-A80B-5D45DB746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666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361D2-E140-4455-B969-450E416A748D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69ADF-856A-426E-A80B-5D45DB746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421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361D2-E140-4455-B969-450E416A748D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69ADF-856A-426E-A80B-5D45DB746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956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361D2-E140-4455-B969-450E416A748D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69ADF-856A-426E-A80B-5D45DB746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23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361D2-E140-4455-B969-450E416A748D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69ADF-856A-426E-A80B-5D45DB746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922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361D2-E140-4455-B969-450E416A748D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69ADF-856A-426E-A80B-5D45DB746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443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361D2-E140-4455-B969-450E416A748D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69ADF-856A-426E-A80B-5D45DB746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827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361D2-E140-4455-B969-450E416A748D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69ADF-856A-426E-A80B-5D45DB746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277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361D2-E140-4455-B969-450E416A748D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69ADF-856A-426E-A80B-5D45DB746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689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886200"/>
            <a:ext cx="7543800" cy="1752600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ICAO Asia-Pacific PBN Seminar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ICAO Regional Office, Bangkok, Thailand, 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8-10 June 2015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" y="-2029"/>
            <a:ext cx="9151545" cy="3354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722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Building layout, administration, washrooms and security</a:t>
            </a:r>
          </a:p>
          <a:p>
            <a:r>
              <a:rPr lang="en-US" dirty="0" smtClean="0"/>
              <a:t>Schedule</a:t>
            </a:r>
          </a:p>
          <a:p>
            <a:r>
              <a:rPr lang="en-US" dirty="0" smtClean="0"/>
              <a:t>Breaks and meals</a:t>
            </a:r>
          </a:p>
          <a:p>
            <a:r>
              <a:rPr lang="en-US" dirty="0" smtClean="0"/>
              <a:t>Welcome Reception</a:t>
            </a:r>
          </a:p>
          <a:p>
            <a:r>
              <a:rPr lang="en-US" dirty="0" smtClean="0"/>
              <a:t>Reference material and handouts</a:t>
            </a:r>
          </a:p>
          <a:p>
            <a:r>
              <a:rPr lang="en-US" dirty="0" smtClean="0"/>
              <a:t>Exhibition booths – </a:t>
            </a:r>
          </a:p>
          <a:p>
            <a:pPr marL="0" indent="0">
              <a:buNone/>
            </a:pPr>
            <a:r>
              <a:rPr lang="en-US" sz="3000" dirty="0" smtClean="0"/>
              <a:t>AEROTHAI</a:t>
            </a:r>
            <a:r>
              <a:rPr lang="en-US" dirty="0" smtClean="0"/>
              <a:t>, Airbus, AAI, Boeing, Egis, Honeywell, NEC, SAA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4093700"/>
            <a:ext cx="2971800" cy="223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1563738"/>
            <a:ext cx="2895600" cy="217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58412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01BD9EE357114084A1A197DB4FC354" ma:contentTypeVersion="5" ma:contentTypeDescription="Create a new document." ma:contentTypeScope="" ma:versionID="7e67836c0b9aba9a4c14681921e578b0">
  <xsd:schema xmlns:xsd="http://www.w3.org/2001/XMLSchema" xmlns:xs="http://www.w3.org/2001/XMLSchema" xmlns:p="http://schemas.microsoft.com/office/2006/metadata/properties" xmlns:ns2="2b0c29a6-a2e0-472b-bfb4-397922b0132f" targetNamespace="http://schemas.microsoft.com/office/2006/metadata/properties" ma:root="true" ma:fieldsID="5c84928c2a5c4de300c71ae487b21fdc" ns2:_="">
    <xsd:import namespace="2b0c29a6-a2e0-472b-bfb4-397922b0132f"/>
    <xsd:element name="properties">
      <xsd:complexType>
        <xsd:sequence>
          <xsd:element name="documentManagement">
            <xsd:complexType>
              <xsd:all>
                <xsd:element ref="ns2:Number" minOccurs="0"/>
                <xsd:element ref="ns2:Update_x0020_Date" minOccurs="0"/>
                <xsd:element ref="ns2:Presenter" minOccurs="0"/>
                <xsd:element ref="ns2:Category" minOccurs="0"/>
                <xsd:element ref="ns2:Type_x0020_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0c29a6-a2e0-472b-bfb4-397922b0132f" elementFormDefault="qualified">
    <xsd:import namespace="http://schemas.microsoft.com/office/2006/documentManagement/types"/>
    <xsd:import namespace="http://schemas.microsoft.com/office/infopath/2007/PartnerControls"/>
    <xsd:element name="Number" ma:index="8" nillable="true" ma:displayName="Number" ma:internalName="Number">
      <xsd:simpleType>
        <xsd:restriction base="dms:Text">
          <xsd:maxLength value="255"/>
        </xsd:restriction>
      </xsd:simpleType>
    </xsd:element>
    <xsd:element name="Update_x0020_Date" ma:index="9" nillable="true" ma:displayName="Update Date" ma:internalName="Update_x0020_Date">
      <xsd:simpleType>
        <xsd:restriction base="dms:Text">
          <xsd:maxLength value="255"/>
        </xsd:restriction>
      </xsd:simpleType>
    </xsd:element>
    <xsd:element name="Presenter" ma:index="10" nillable="true" ma:displayName="Presenter" ma:internalName="Presenter">
      <xsd:simpleType>
        <xsd:restriction base="dms:Text">
          <xsd:maxLength value="255"/>
        </xsd:restriction>
      </xsd:simpleType>
    </xsd:element>
    <xsd:element name="Category" ma:index="11" nillable="true" ma:displayName="Category" ma:format="Dropdown" ma:internalName="Category">
      <xsd:simpleType>
        <xsd:union memberTypes="dms:Text">
          <xsd:simpleType>
            <xsd:restriction base="dms:Choice">
              <xsd:enumeration value="1-Report"/>
              <xsd:enumeration value="2-General Information"/>
              <xsd:enumeration value="3-Working Papers"/>
              <xsd:enumeration value="4-Information Papers"/>
              <xsd:enumeration value="5-Presentations"/>
              <xsd:enumeration value="6-Discussion papers"/>
            </xsd:restriction>
          </xsd:simpleType>
        </xsd:union>
      </xsd:simpleType>
    </xsd:element>
    <xsd:element name="Type_x0020_Name" ma:index="12" nillable="true" ma:displayName="Type Name" ma:internalName="Type_x0020_Nam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2b0c29a6-a2e0-472b-bfb4-397922b0132f">Day 1 - Presentations</Category>
    <Type_x0020_Name xmlns="2b0c29a6-a2e0-472b-bfb4-397922b0132f">2015-PBN</Type_x0020_Name>
    <Presenter xmlns="2b0c29a6-a2e0-472b-bfb4-397922b0132f">Secretariat</Presenter>
    <Update_x0020_Date xmlns="2b0c29a6-a2e0-472b-bfb4-397922b0132f">06 Jun. 2015</Update_x0020_Date>
    <Number xmlns="2b0c29a6-a2e0-472b-bfb4-397922b0132f">1-0</Number>
  </documentManagement>
</p:properties>
</file>

<file path=customXml/itemProps1.xml><?xml version="1.0" encoding="utf-8"?>
<ds:datastoreItem xmlns:ds="http://schemas.openxmlformats.org/officeDocument/2006/customXml" ds:itemID="{1FB0253B-9FB4-47A6-8F08-90DDE3D9C98B}"/>
</file>

<file path=customXml/itemProps2.xml><?xml version="1.0" encoding="utf-8"?>
<ds:datastoreItem xmlns:ds="http://schemas.openxmlformats.org/officeDocument/2006/customXml" ds:itemID="{C52E8560-7150-4259-B96A-E112B4FD1756}"/>
</file>

<file path=customXml/itemProps3.xml><?xml version="1.0" encoding="utf-8"?>
<ds:datastoreItem xmlns:ds="http://schemas.openxmlformats.org/officeDocument/2006/customXml" ds:itemID="{2D95E11F-6F81-4DBB-B805-870300A5F9A6}"/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52</Words>
  <Application>Microsoft Office PowerPoint</Application>
  <PresentationFormat>On-screen Show (4:3)</PresentationFormat>
  <Paragraphs>12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Administration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ICAO Asia-Pacific PBN Seminar</dc:title>
  <dc:creator>Gulati, Anchalee</dc:creator>
  <cp:lastModifiedBy>Gulati, Anchalee</cp:lastModifiedBy>
  <cp:revision>6</cp:revision>
  <dcterms:created xsi:type="dcterms:W3CDTF">2015-06-05T07:54:20Z</dcterms:created>
  <dcterms:modified xsi:type="dcterms:W3CDTF">2015-06-05T09:31:04Z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0x010100EB01BD9EE357114084A1A197DB4FC354</vt:lpwstr>
  </property>
</Properties>
</file>